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2"/>
  </p:notesMasterIdLst>
  <p:sldIdLst>
    <p:sldId id="325" r:id="rId3"/>
    <p:sldId id="318" r:id="rId4"/>
    <p:sldId id="327" r:id="rId5"/>
    <p:sldId id="328" r:id="rId6"/>
    <p:sldId id="341" r:id="rId7"/>
    <p:sldId id="329" r:id="rId8"/>
    <p:sldId id="337" r:id="rId9"/>
    <p:sldId id="343" r:id="rId10"/>
    <p:sldId id="342" r:id="rId11"/>
    <p:sldId id="345" r:id="rId12"/>
    <p:sldId id="344" r:id="rId13"/>
    <p:sldId id="332" r:id="rId14"/>
    <p:sldId id="338" r:id="rId15"/>
    <p:sldId id="315" r:id="rId16"/>
    <p:sldId id="340" r:id="rId17"/>
    <p:sldId id="334" r:id="rId18"/>
    <p:sldId id="333" r:id="rId19"/>
    <p:sldId id="331" r:id="rId20"/>
    <p:sldId id="335" r:id="rId21"/>
    <p:sldId id="305" r:id="rId22"/>
    <p:sldId id="319" r:id="rId23"/>
    <p:sldId id="323" r:id="rId24"/>
    <p:sldId id="330" r:id="rId25"/>
    <p:sldId id="286" r:id="rId26"/>
    <p:sldId id="324" r:id="rId27"/>
    <p:sldId id="289" r:id="rId28"/>
    <p:sldId id="326" r:id="rId29"/>
    <p:sldId id="284" r:id="rId30"/>
    <p:sldId id="314" r:id="rId31"/>
    <p:sldId id="316" r:id="rId32"/>
    <p:sldId id="317" r:id="rId33"/>
    <p:sldId id="321" r:id="rId34"/>
    <p:sldId id="300" r:id="rId35"/>
    <p:sldId id="320" r:id="rId36"/>
    <p:sldId id="295" r:id="rId37"/>
    <p:sldId id="290" r:id="rId38"/>
    <p:sldId id="287" r:id="rId39"/>
    <p:sldId id="297" r:id="rId40"/>
    <p:sldId id="294" r:id="rId41"/>
    <p:sldId id="291" r:id="rId42"/>
    <p:sldId id="267" r:id="rId43"/>
    <p:sldId id="269" r:id="rId44"/>
    <p:sldId id="293" r:id="rId45"/>
    <p:sldId id="312" r:id="rId46"/>
    <p:sldId id="292" r:id="rId47"/>
    <p:sldId id="258" r:id="rId48"/>
    <p:sldId id="271" r:id="rId49"/>
    <p:sldId id="301" r:id="rId50"/>
    <p:sldId id="282" r:id="rId51"/>
    <p:sldId id="288" r:id="rId52"/>
    <p:sldId id="261" r:id="rId53"/>
    <p:sldId id="285" r:id="rId54"/>
    <p:sldId id="308" r:id="rId55"/>
    <p:sldId id="309" r:id="rId56"/>
    <p:sldId id="298" r:id="rId57"/>
    <p:sldId id="302" r:id="rId58"/>
    <p:sldId id="296" r:id="rId59"/>
    <p:sldId id="283" r:id="rId60"/>
    <p:sldId id="31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469"/>
    <a:srgbClr val="82926E"/>
    <a:srgbClr val="AC7B4A"/>
    <a:srgbClr val="6ED1AB"/>
    <a:srgbClr val="FFFFFF"/>
    <a:srgbClr val="4AB234"/>
    <a:srgbClr val="8B82BE"/>
    <a:srgbClr val="C9C0F1"/>
    <a:srgbClr val="9780A3"/>
    <a:srgbClr val="F7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86" d="100"/>
          <a:sy n="86" d="100"/>
        </p:scale>
        <p:origin x="7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6.sv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12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40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79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104.png"/><Relationship Id="rId7" Type="http://schemas.openxmlformats.org/officeDocument/2006/relationships/image" Target="../media/image7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12" Type="http://schemas.openxmlformats.org/officeDocument/2006/relationships/image" Target="../media/image11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111.svg"/><Relationship Id="rId5" Type="http://schemas.openxmlformats.org/officeDocument/2006/relationships/image" Target="../media/image72.svg"/><Relationship Id="rId10" Type="http://schemas.openxmlformats.org/officeDocument/2006/relationships/image" Target="../media/image110.png"/><Relationship Id="rId4" Type="http://schemas.openxmlformats.org/officeDocument/2006/relationships/image" Target="../media/image71.png"/><Relationship Id="rId9" Type="http://schemas.openxmlformats.org/officeDocument/2006/relationships/image" Target="../media/image10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27.svg"/><Relationship Id="rId7" Type="http://schemas.openxmlformats.org/officeDocument/2006/relationships/image" Target="../media/image9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2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4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6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46.svg"/><Relationship Id="rId21" Type="http://schemas.openxmlformats.org/officeDocument/2006/relationships/image" Target="../media/image50.svg"/><Relationship Id="rId7" Type="http://schemas.openxmlformats.org/officeDocument/2006/relationships/image" Target="../media/image26.svg"/><Relationship Id="rId12" Type="http://schemas.openxmlformats.org/officeDocument/2006/relationships/image" Target="../media/image35.png"/><Relationship Id="rId17" Type="http://schemas.openxmlformats.org/officeDocument/2006/relationships/image" Target="../media/image38.svg"/><Relationship Id="rId25" Type="http://schemas.openxmlformats.org/officeDocument/2006/relationships/image" Target="../media/image54.svg"/><Relationship Id="rId2" Type="http://schemas.openxmlformats.org/officeDocument/2006/relationships/image" Target="../media/image45.png"/><Relationship Id="rId16" Type="http://schemas.openxmlformats.org/officeDocument/2006/relationships/image" Target="../media/image3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53.png"/><Relationship Id="rId5" Type="http://schemas.openxmlformats.org/officeDocument/2006/relationships/image" Target="../media/image28.svg"/><Relationship Id="rId15" Type="http://schemas.openxmlformats.org/officeDocument/2006/relationships/image" Target="../media/image34.svg"/><Relationship Id="rId23" Type="http://schemas.openxmlformats.org/officeDocument/2006/relationships/image" Target="../media/image52.svg"/><Relationship Id="rId10" Type="http://schemas.openxmlformats.org/officeDocument/2006/relationships/image" Target="../media/image29.png"/><Relationship Id="rId19" Type="http://schemas.openxmlformats.org/officeDocument/2006/relationships/image" Target="../media/image48.svg"/><Relationship Id="rId4" Type="http://schemas.openxmlformats.org/officeDocument/2006/relationships/image" Target="../media/image27.png"/><Relationship Id="rId9" Type="http://schemas.openxmlformats.org/officeDocument/2006/relationships/image" Target="../media/image24.svg"/><Relationship Id="rId14" Type="http://schemas.openxmlformats.org/officeDocument/2006/relationships/image" Target="../media/image3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8990EEF-83E5-52D6-D0A0-A8CEF7B715D1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96768" y="2797186"/>
            <a:chExt cx="11723884" cy="40608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A0F8143-7D43-52D9-1125-76786038C724}"/>
                </a:ext>
              </a:extLst>
            </p:cNvPr>
            <p:cNvSpPr/>
            <p:nvPr/>
          </p:nvSpPr>
          <p:spPr>
            <a:xfrm>
              <a:off x="96768" y="4610438"/>
              <a:ext cx="1390186" cy="921835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  <a:endPara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4D3044-CC07-F2CD-4404-80A103F38500}"/>
                </a:ext>
              </a:extLst>
            </p:cNvPr>
            <p:cNvSpPr/>
            <p:nvPr/>
          </p:nvSpPr>
          <p:spPr>
            <a:xfrm>
              <a:off x="3062868" y="3284713"/>
              <a:ext cx="1452822" cy="921835"/>
            </a:xfrm>
            <a:prstGeom prst="ellipse">
              <a:avLst/>
            </a:prstGeom>
            <a:solidFill>
              <a:srgbClr val="29B95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4A66AE-FA8D-9AED-C33E-59968FFBA795}"/>
                </a:ext>
              </a:extLst>
            </p:cNvPr>
            <p:cNvSpPr/>
            <p:nvPr/>
          </p:nvSpPr>
          <p:spPr>
            <a:xfrm>
              <a:off x="3062868" y="4610439"/>
              <a:ext cx="1452822" cy="92183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SAR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56BAC5-491D-8AE6-ADCC-2F3A0F777D33}"/>
                </a:ext>
              </a:extLst>
            </p:cNvPr>
            <p:cNvSpPr/>
            <p:nvPr/>
          </p:nvSpPr>
          <p:spPr>
            <a:xfrm>
              <a:off x="3062868" y="5936165"/>
              <a:ext cx="1452822" cy="92183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5CA198-F35A-45C5-F2C4-3D75C79DCF02}"/>
                </a:ext>
              </a:extLst>
            </p:cNvPr>
            <p:cNvSpPr/>
            <p:nvPr/>
          </p:nvSpPr>
          <p:spPr>
            <a:xfrm>
              <a:off x="8441474" y="4839627"/>
              <a:ext cx="1390186" cy="431181"/>
            </a:xfrm>
            <a:prstGeom prst="ellipse">
              <a:avLst/>
            </a:prstGeom>
            <a:solidFill>
              <a:srgbClr val="F7DC8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43E123-8F57-7A18-0AD3-59C99A7C5C7F}"/>
                </a:ext>
              </a:extLst>
            </p:cNvPr>
            <p:cNvSpPr/>
            <p:nvPr/>
          </p:nvSpPr>
          <p:spPr>
            <a:xfrm>
              <a:off x="5186160" y="2797186"/>
              <a:ext cx="1390186" cy="431181"/>
            </a:xfrm>
            <a:prstGeom prst="ellipse">
              <a:avLst/>
            </a:prstGeom>
            <a:solidFill>
              <a:srgbClr val="B3888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2893B4-CB74-A3E9-D368-DDF58783CE77}"/>
                </a:ext>
              </a:extLst>
            </p:cNvPr>
            <p:cNvSpPr/>
            <p:nvPr/>
          </p:nvSpPr>
          <p:spPr>
            <a:xfrm>
              <a:off x="5186160" y="3406831"/>
              <a:ext cx="1390186" cy="431181"/>
            </a:xfrm>
            <a:prstGeom prst="ellipse">
              <a:avLst/>
            </a:prstGeom>
            <a:solidFill>
              <a:srgbClr val="A8AA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50B86E-9E50-B119-3E0A-301F9FC410E2}"/>
                </a:ext>
              </a:extLst>
            </p:cNvPr>
            <p:cNvSpPr/>
            <p:nvPr/>
          </p:nvSpPr>
          <p:spPr>
            <a:xfrm>
              <a:off x="5186160" y="4016476"/>
              <a:ext cx="1390186" cy="431181"/>
            </a:xfrm>
            <a:prstGeom prst="ellipse">
              <a:avLst/>
            </a:prstGeom>
            <a:solidFill>
              <a:srgbClr val="B3C28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8678F9AB-307B-1A5F-E1D8-318F9EB503D2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4515690" y="3012777"/>
              <a:ext cx="670470" cy="73285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BE928D6-EA47-09AF-65E2-EFF8DE6C5AD5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4515690" y="3622422"/>
              <a:ext cx="670470" cy="123209"/>
            </a:xfrm>
            <a:prstGeom prst="bentConnector3">
              <a:avLst>
                <a:gd name="adj1" fmla="val 4889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4F9AFAF-1A04-C9A4-6C0E-BCAA6466FB8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4515690" y="3745631"/>
              <a:ext cx="670470" cy="486436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4840336-0AD1-911E-9DD4-FE0A502BCE3C}"/>
                </a:ext>
              </a:extLst>
            </p:cNvPr>
            <p:cNvSpPr/>
            <p:nvPr/>
          </p:nvSpPr>
          <p:spPr>
            <a:xfrm>
              <a:off x="8441474" y="5425065"/>
              <a:ext cx="1390186" cy="431181"/>
            </a:xfrm>
            <a:prstGeom prst="ellipse">
              <a:avLst/>
            </a:prstGeom>
            <a:solidFill>
              <a:srgbClr val="9780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9B86E07-C160-A5BF-B56E-12AA572FEC92}"/>
                </a:ext>
              </a:extLst>
            </p:cNvPr>
            <p:cNvSpPr/>
            <p:nvPr/>
          </p:nvSpPr>
          <p:spPr>
            <a:xfrm>
              <a:off x="8455222" y="4253688"/>
              <a:ext cx="1390186" cy="431181"/>
            </a:xfrm>
            <a:prstGeom prst="ellipse">
              <a:avLst/>
            </a:prstGeom>
            <a:solidFill>
              <a:srgbClr val="AB90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Stramenopiles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3945950-F3F5-BD05-35F5-BE1FF6A83DF8}"/>
                </a:ext>
              </a:extLst>
            </p:cNvPr>
            <p:cNvSpPr/>
            <p:nvPr/>
          </p:nvSpPr>
          <p:spPr>
            <a:xfrm>
              <a:off x="5186160" y="6426819"/>
              <a:ext cx="1390186" cy="431181"/>
            </a:xfrm>
            <a:prstGeom prst="ellipse">
              <a:avLst/>
            </a:prstGeom>
            <a:solidFill>
              <a:srgbClr val="8B82B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A49AF10-C17B-95CA-B5F0-ECDB1CF575A4}"/>
                </a:ext>
              </a:extLst>
            </p:cNvPr>
            <p:cNvSpPr/>
            <p:nvPr/>
          </p:nvSpPr>
          <p:spPr>
            <a:xfrm>
              <a:off x="5186160" y="5811053"/>
              <a:ext cx="1390186" cy="431181"/>
            </a:xfrm>
            <a:prstGeom prst="ellipse">
              <a:avLst/>
            </a:prstGeom>
            <a:solidFill>
              <a:srgbClr val="C9C0F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05C97AF2-A629-49B5-217C-AA5E80111473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1486954" y="3745631"/>
              <a:ext cx="1575914" cy="1325725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E139DC54-7976-645D-37CC-21E3BADDAA42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1486954" y="5071356"/>
              <a:ext cx="1575914" cy="132572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CA436819-3836-B4A1-3F3B-AA63C0FF0164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1486954" y="5071356"/>
              <a:ext cx="1575914" cy="1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F18EE18-EDD1-9988-B692-6CACC5C099B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4515690" y="6026644"/>
              <a:ext cx="670470" cy="370439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EE322BC7-12CA-908B-424F-F8FE4379FA50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515690" y="6397083"/>
              <a:ext cx="670470" cy="24532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A528917-AC72-B5DD-B287-A74FFB4D48F6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15690" y="5055218"/>
              <a:ext cx="3925784" cy="161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F186FD07-C454-3321-7E42-70737AA9D827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15690" y="4469279"/>
              <a:ext cx="3939532" cy="602078"/>
            </a:xfrm>
            <a:prstGeom prst="bentConnector3">
              <a:avLst>
                <a:gd name="adj1" fmla="val 76985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14084AC-A63B-9F72-FB22-0266D8F440F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4515690" y="5071357"/>
              <a:ext cx="3925784" cy="569299"/>
            </a:xfrm>
            <a:prstGeom prst="bentConnector3">
              <a:avLst>
                <a:gd name="adj1" fmla="val 7726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830C77-F712-7CB7-971F-47A69254F5B6}"/>
                </a:ext>
              </a:extLst>
            </p:cNvPr>
            <p:cNvSpPr txBox="1"/>
            <p:nvPr/>
          </p:nvSpPr>
          <p:spPr>
            <a:xfrm>
              <a:off x="10306601" y="3744090"/>
              <a:ext cx="1486554" cy="308763"/>
            </a:xfrm>
            <a:prstGeom prst="plaque">
              <a:avLst/>
            </a:prstGeom>
            <a:solidFill>
              <a:srgbClr val="586D3D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7CD3D0-BF79-14C2-D8E7-60D799012FEA}"/>
                </a:ext>
              </a:extLst>
            </p:cNvPr>
            <p:cNvSpPr txBox="1"/>
            <p:nvPr/>
          </p:nvSpPr>
          <p:spPr>
            <a:xfrm>
              <a:off x="10306601" y="4056058"/>
              <a:ext cx="1486554" cy="308763"/>
            </a:xfrm>
            <a:prstGeom prst="plaque">
              <a:avLst/>
            </a:prstGeom>
            <a:solidFill>
              <a:srgbClr val="DACC3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 &amp; TORC2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43B7B1-DB6E-E234-5FD1-BAA5AE3490E0}"/>
                </a:ext>
              </a:extLst>
            </p:cNvPr>
            <p:cNvSpPr txBox="1"/>
            <p:nvPr/>
          </p:nvSpPr>
          <p:spPr>
            <a:xfrm>
              <a:off x="10306601" y="5687314"/>
              <a:ext cx="1486554" cy="308763"/>
            </a:xfrm>
            <a:prstGeom prst="plaque">
              <a:avLst/>
            </a:prstGeom>
            <a:solidFill>
              <a:srgbClr val="DACC3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 &amp; TORC2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95BC2B-156F-E51A-222F-BF7E6ED7DF9D}"/>
                </a:ext>
              </a:extLst>
            </p:cNvPr>
            <p:cNvSpPr txBox="1"/>
            <p:nvPr/>
          </p:nvSpPr>
          <p:spPr>
            <a:xfrm>
              <a:off x="10334098" y="4510986"/>
              <a:ext cx="1486554" cy="308763"/>
            </a:xfrm>
            <a:prstGeom prst="plaque">
              <a:avLst/>
            </a:prstGeom>
            <a:solidFill>
              <a:srgbClr val="586D3D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14BC8E-4AD5-C1B7-33DB-199292D260C0}"/>
                </a:ext>
              </a:extLst>
            </p:cNvPr>
            <p:cNvSpPr txBox="1"/>
            <p:nvPr/>
          </p:nvSpPr>
          <p:spPr>
            <a:xfrm>
              <a:off x="10306601" y="4805135"/>
              <a:ext cx="1486554" cy="308763"/>
            </a:xfrm>
            <a:prstGeom prst="plaque">
              <a:avLst/>
            </a:prstGeom>
            <a:solidFill>
              <a:srgbClr val="DACC3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 &amp; TORC2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5EEA44-B422-3AE6-A2E6-1BD34BBEDE89}"/>
                </a:ext>
              </a:extLst>
            </p:cNvPr>
            <p:cNvSpPr txBox="1"/>
            <p:nvPr/>
          </p:nvSpPr>
          <p:spPr>
            <a:xfrm>
              <a:off x="10306601" y="5120400"/>
              <a:ext cx="1486554" cy="308763"/>
            </a:xfrm>
            <a:prstGeom prst="plaque">
              <a:avLst/>
            </a:prstGeom>
            <a:solidFill>
              <a:srgbClr val="BCA469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E63920-A563-D65F-D3CF-8AE1B54FBFA7}"/>
                </a:ext>
              </a:extLst>
            </p:cNvPr>
            <p:cNvSpPr txBox="1"/>
            <p:nvPr/>
          </p:nvSpPr>
          <p:spPr>
            <a:xfrm>
              <a:off x="6968668" y="3493605"/>
              <a:ext cx="1486554" cy="308763"/>
            </a:xfrm>
            <a:prstGeom prst="plaque">
              <a:avLst/>
            </a:prstGeom>
            <a:solidFill>
              <a:srgbClr val="586D3D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24C617-7551-557D-7322-B335C6FA12F1}"/>
                </a:ext>
              </a:extLst>
            </p:cNvPr>
            <p:cNvSpPr txBox="1"/>
            <p:nvPr/>
          </p:nvSpPr>
          <p:spPr>
            <a:xfrm>
              <a:off x="6968668" y="6195161"/>
              <a:ext cx="1486554" cy="308763"/>
            </a:xfrm>
            <a:prstGeom prst="plaque">
              <a:avLst/>
            </a:prstGeom>
            <a:solidFill>
              <a:srgbClr val="DACC3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 &amp; TORC2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164B8D7A-6434-D52E-B495-206329145AA7}"/>
                </a:ext>
              </a:extLst>
            </p:cNvPr>
            <p:cNvCxnSpPr/>
            <p:nvPr/>
          </p:nvCxnSpPr>
          <p:spPr>
            <a:xfrm>
              <a:off x="6576346" y="6026644"/>
              <a:ext cx="392322" cy="33779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35CF60F-DD46-C401-2BE5-91D8FF135EC7}"/>
                </a:ext>
              </a:extLst>
            </p:cNvPr>
            <p:cNvCxnSpPr/>
            <p:nvPr/>
          </p:nvCxnSpPr>
          <p:spPr>
            <a:xfrm flipV="1">
              <a:off x="6576346" y="6364438"/>
              <a:ext cx="392322" cy="27797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29978A5-4BF1-35E4-EAA9-904FAD9737F3}"/>
              </a:ext>
            </a:extLst>
          </p:cNvPr>
          <p:cNvCxnSpPr>
            <a:stCxn id="12" idx="6"/>
            <a:endCxn id="41" idx="1"/>
          </p:cNvCxnSpPr>
          <p:nvPr/>
        </p:nvCxnSpPr>
        <p:spPr>
          <a:xfrm>
            <a:off x="6511932" y="1857305"/>
            <a:ext cx="264201" cy="49380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BAD77E46-17F5-3C97-5765-49B438EFF431}"/>
              </a:ext>
            </a:extLst>
          </p:cNvPr>
          <p:cNvCxnSpPr>
            <a:stCxn id="13" idx="6"/>
            <a:endCxn id="41" idx="1"/>
          </p:cNvCxnSpPr>
          <p:nvPr/>
        </p:nvCxnSpPr>
        <p:spPr>
          <a:xfrm>
            <a:off x="6511932" y="2331238"/>
            <a:ext cx="264201" cy="1987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C7BB96D-490C-F014-E02C-2968FB3323E7}"/>
              </a:ext>
            </a:extLst>
          </p:cNvPr>
          <p:cNvCxnSpPr>
            <a:stCxn id="14" idx="6"/>
            <a:endCxn id="41" idx="1"/>
          </p:cNvCxnSpPr>
          <p:nvPr/>
        </p:nvCxnSpPr>
        <p:spPr>
          <a:xfrm flipV="1">
            <a:off x="6511932" y="2351112"/>
            <a:ext cx="264201" cy="45405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7649396-1265-DD2F-6559-FB42D6CF8F8F}"/>
              </a:ext>
            </a:extLst>
          </p:cNvPr>
          <p:cNvCxnSpPr>
            <a:stCxn id="18" idx="6"/>
            <a:endCxn id="32" idx="1"/>
          </p:cNvCxnSpPr>
          <p:nvPr/>
        </p:nvCxnSpPr>
        <p:spPr>
          <a:xfrm>
            <a:off x="8704149" y="3900198"/>
            <a:ext cx="319839" cy="15628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B262724-C589-D6BC-F0A5-D3D3CD8368FC}"/>
              </a:ext>
            </a:extLst>
          </p:cNvPr>
          <p:cNvCxnSpPr>
            <a:stCxn id="19" idx="6"/>
            <a:endCxn id="30" idx="1"/>
          </p:cNvCxnSpPr>
          <p:nvPr/>
        </p:nvCxnSpPr>
        <p:spPr>
          <a:xfrm flipV="1">
            <a:off x="8713408" y="2545837"/>
            <a:ext cx="310580" cy="44374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90E10E5-EAE8-E734-86BF-E24120B81E1F}"/>
              </a:ext>
            </a:extLst>
          </p:cNvPr>
          <p:cNvCxnSpPr>
            <a:stCxn id="19" idx="6"/>
            <a:endCxn id="31" idx="1"/>
          </p:cNvCxnSpPr>
          <p:nvPr/>
        </p:nvCxnSpPr>
        <p:spPr>
          <a:xfrm flipV="1">
            <a:off x="8713408" y="2788358"/>
            <a:ext cx="310580" cy="2012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F44BA8B-B88C-0652-A287-972EDBF6D7E7}"/>
              </a:ext>
            </a:extLst>
          </p:cNvPr>
          <p:cNvCxnSpPr>
            <a:stCxn id="11" idx="6"/>
            <a:endCxn id="33" idx="1"/>
          </p:cNvCxnSpPr>
          <p:nvPr/>
        </p:nvCxnSpPr>
        <p:spPr>
          <a:xfrm flipV="1">
            <a:off x="8704149" y="3142016"/>
            <a:ext cx="338356" cy="3030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1383371-77AE-0AF9-DDCC-07499DD6AF9A}"/>
              </a:ext>
            </a:extLst>
          </p:cNvPr>
          <p:cNvCxnSpPr>
            <a:stCxn id="11" idx="6"/>
            <a:endCxn id="34" idx="1"/>
          </p:cNvCxnSpPr>
          <p:nvPr/>
        </p:nvCxnSpPr>
        <p:spPr>
          <a:xfrm flipV="1">
            <a:off x="8704149" y="3370685"/>
            <a:ext cx="319839" cy="743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5FE7429B-25DE-EFB9-85ED-14CB6A25CF3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8704149" y="3445083"/>
            <a:ext cx="319839" cy="17068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78210" y="-384224"/>
            <a:ext cx="1352414" cy="1603349"/>
            <a:chOff x="5329305" y="-24261"/>
            <a:chExt cx="986973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93406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482395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E3213787-CE4B-ACA7-F73F-95E67C46909F}"/>
              </a:ext>
            </a:extLst>
          </p:cNvPr>
          <p:cNvCxnSpPr>
            <a:endCxn id="38" idx="2"/>
          </p:cNvCxnSpPr>
          <p:nvPr/>
        </p:nvCxnSpPr>
        <p:spPr>
          <a:xfrm flipV="1">
            <a:off x="8295437" y="4744246"/>
            <a:ext cx="381818" cy="268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432" y="928119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8A8D7B3-4744-BB8D-3164-ABED61661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8048" y="457121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9233C-938E-9FA6-B23C-DF5609EA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557418-C367-F5CB-A147-7D647C2F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594ED06-FC21-C295-A656-A132359D1FF8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856D92-FC95-D4CE-890A-09F5D894220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16D98D-AE4B-5CAB-1120-D6CD2D262E8B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0DEB715-49D7-1DDD-198B-A99D29A3A2FF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2BFB28-51FA-291D-2DC1-79188D5CF6FF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D1B3EDD-7787-B3C9-5DD7-03D47B2415F2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C488A1B-A3D7-E3BC-89C2-2DBCDBE50FFA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474799B-07D9-BBB2-C5BC-E933BE18AD62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DA57D62-6015-0509-1053-00E94ADDD2D1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A684590-A9F2-FB55-4E70-58E7A813EF8A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42945DD-B564-5C16-0233-AD82B75E8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3923" y="620055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DDF4A93-B1C9-DC55-9E63-677BB3575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87F6174-C391-E09A-7442-650A7D531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6DBC4B2-0CA7-CC7C-B62F-071AD38E29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66EE57E6-58F4-C0EB-06F8-A0B5518C45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55CEF50-5127-57D9-D5E5-180D9EA4EB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8D17849-447B-27DF-37CE-4A454E1963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0B4246E-4177-DDBD-65B9-33F20FBA99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F2BDCF5B-D179-91EE-F6F0-25328CAEA6B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9AD20FDD-5BE2-805C-EB49-5C2A7B22B6D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6E657D-018E-C32D-4176-B8F2EFDA70F4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03D928E7-0B0C-1A1C-B79C-A2229404717A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12C62769-62F1-BAA4-594D-BFE0D974105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5890A1FC-BE51-6403-D836-CFD528249AB4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D4CF6960-31CB-B790-0213-3358DBA94146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19646814-D7BA-763E-A574-08802D7C680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C2C3D0F0-DDC8-E94A-6EF4-E6C7FADCEA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77104" y="238404"/>
            <a:ext cx="976758" cy="3740268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C72A4A5-AC1A-9971-957D-E4F6C9E660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7094479" y="256134"/>
            <a:ext cx="4738621" cy="6459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8ED9C-F3B1-4B67-A057-5A962BF2B624}"/>
              </a:ext>
            </a:extLst>
          </p:cNvPr>
          <p:cNvSpPr txBox="1"/>
          <p:nvPr/>
        </p:nvSpPr>
        <p:spPr>
          <a:xfrm rot="16200000">
            <a:off x="7233430" y="36508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D07391-32AE-6CA9-8589-C775E8D5240A}"/>
              </a:ext>
            </a:extLst>
          </p:cNvPr>
          <p:cNvCxnSpPr>
            <a:stCxn id="6" idx="1"/>
            <a:endCxn id="24" idx="1"/>
          </p:cNvCxnSpPr>
          <p:nvPr/>
        </p:nvCxnSpPr>
        <p:spPr>
          <a:xfrm rot="10800000" flipH="1" flipV="1">
            <a:off x="2728209" y="317691"/>
            <a:ext cx="595713" cy="716702"/>
          </a:xfrm>
          <a:prstGeom prst="bentConnector3">
            <a:avLst>
              <a:gd name="adj1" fmla="val 4340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88E94E6-63AC-3286-EEA7-11B3E3794E51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F16F2F8-D6A5-A5D5-B530-6362832756ED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39AAD07-18D2-0058-1861-CF0E43AAE343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18A9D517-C85D-D568-F960-8FA6B98901B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8EAC20C-F307-EA43-9D44-D5BD889FEA53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64FFC55-FB23-FAEB-167E-E380DA39ADC4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A481FC-44BC-14E1-F2EC-369A415FA842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28FD0BA-E49A-03E9-E891-5ED85B9E83BA}"/>
              </a:ext>
            </a:extLst>
          </p:cNvPr>
          <p:cNvSpPr txBox="1"/>
          <p:nvPr/>
        </p:nvSpPr>
        <p:spPr>
          <a:xfrm rot="16200000">
            <a:off x="7673709" y="5269663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11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6794" y="2243355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3"/>
            <a:ext cx="1188038" cy="1083702"/>
          </a:xfrm>
          <a:prstGeom prst="bentConnector3">
            <a:avLst>
              <a:gd name="adj1" fmla="val 173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929627" y="77023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5386041" y="2758068"/>
              <a:ext cx="178047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A99913-694C-44C9-A114-CB97E575F2E3}"/>
              </a:ext>
            </a:extLst>
          </p:cNvPr>
          <p:cNvGrpSpPr/>
          <p:nvPr/>
        </p:nvGrpSpPr>
        <p:grpSpPr>
          <a:xfrm>
            <a:off x="1876790" y="3637452"/>
            <a:ext cx="7895183" cy="3156845"/>
            <a:chOff x="234058" y="1228581"/>
            <a:chExt cx="11723884" cy="406081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4935094-9D34-7EF9-96B6-FEFDAB1D8CF1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D3555DC-51BF-422B-65C7-A76A85A47FD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FE23B5F-83BD-2DAC-2771-8642E6F7D09F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B352998-EF83-1D4E-DD29-0169A558493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77860A1-2F45-AEEC-DE46-9206E9D67D2B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15BFA80-8ABF-AA5D-D66D-D07295AFBC5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D16F15B-DF82-6B88-CC07-75868FB1843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EBE677D-6CB6-630B-E118-8A0A51E55654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C9B07A-DA85-8869-4F51-EC46018EF58C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Connector: Elbow 65">
                <a:extLst>
                  <a:ext uri="{FF2B5EF4-FFF2-40B4-BE49-F238E27FC236}">
                    <a16:creationId xmlns:a16="http://schemas.microsoft.com/office/drawing/2014/main" id="{3962291A-CCB3-6D1C-BF61-B0A69EAB87A7}"/>
                  </a:ext>
                </a:extLst>
              </p:cNvPr>
              <p:cNvCxnSpPr>
                <a:cxnSpLocks/>
                <a:stCxn id="59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Connector: Elbow 66">
                <a:extLst>
                  <a:ext uri="{FF2B5EF4-FFF2-40B4-BE49-F238E27FC236}">
                    <a16:creationId xmlns:a16="http://schemas.microsoft.com/office/drawing/2014/main" id="{DD644A5C-E516-8664-DE89-99AF7EE2848B}"/>
                  </a:ext>
                </a:extLst>
              </p:cNvPr>
              <p:cNvCxnSpPr>
                <a:cxnSpLocks/>
                <a:stCxn id="59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4B6A51C3-713E-48B6-4A5A-8365A3267522}"/>
                  </a:ext>
                </a:extLst>
              </p:cNvPr>
              <p:cNvCxnSpPr>
                <a:cxnSpLocks/>
                <a:stCxn id="59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8584E29-8CDB-B7CB-3D6C-638711852593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9D2642C-BF56-5B3B-467A-21DC0FA70DD8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9E4AAE0-70FF-3289-40DE-FF0AE3E12925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70568F8-AB8B-0BA1-3D33-5242B651BD43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27F6ED74-F412-2762-86FD-B321CFB72CB9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103B51A6-9451-95F7-4B5D-5B1A4952E6DC}"/>
                  </a:ext>
                </a:extLst>
              </p:cNvPr>
              <p:cNvCxnSpPr>
                <a:cxnSpLocks/>
                <a:stCxn id="58" idx="6"/>
                <a:endCxn id="61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nector: Elbow 74">
                <a:extLst>
                  <a:ext uri="{FF2B5EF4-FFF2-40B4-BE49-F238E27FC236}">
                    <a16:creationId xmlns:a16="http://schemas.microsoft.com/office/drawing/2014/main" id="{6C8B73F8-DE5F-2645-7B7E-A04A0EF5979B}"/>
                  </a:ext>
                </a:extLst>
              </p:cNvPr>
              <p:cNvCxnSpPr>
                <a:cxnSpLocks/>
                <a:stCxn id="58" idx="6"/>
                <a:endCxn id="60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nector: Elbow 75">
                <a:extLst>
                  <a:ext uri="{FF2B5EF4-FFF2-40B4-BE49-F238E27FC236}">
                    <a16:creationId xmlns:a16="http://schemas.microsoft.com/office/drawing/2014/main" id="{7BE2196E-044B-0646-11EA-176C8585E288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onnector: Elbow 76">
                <a:extLst>
                  <a:ext uri="{FF2B5EF4-FFF2-40B4-BE49-F238E27FC236}">
                    <a16:creationId xmlns:a16="http://schemas.microsoft.com/office/drawing/2014/main" id="{D8AB7EA3-6E25-10E5-36E6-1AD876C5F73A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5ACF56B-6F05-D481-3B86-40678CFE6BD9}"/>
                  </a:ext>
                </a:extLst>
              </p:cNvPr>
              <p:cNvCxnSpPr>
                <a:cxnSpLocks/>
                <a:stCxn id="60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Connector: Elbow 78">
                <a:extLst>
                  <a:ext uri="{FF2B5EF4-FFF2-40B4-BE49-F238E27FC236}">
                    <a16:creationId xmlns:a16="http://schemas.microsoft.com/office/drawing/2014/main" id="{23B82EA2-BB7E-D6DD-7801-20BA320D8DC0}"/>
                  </a:ext>
                </a:extLst>
              </p:cNvPr>
              <p:cNvCxnSpPr>
                <a:cxnSpLocks/>
                <a:stCxn id="60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06D3355C-278C-F1D3-A9AB-BD18AC996955}"/>
                  </a:ext>
                </a:extLst>
              </p:cNvPr>
              <p:cNvCxnSpPr>
                <a:cxnSpLocks/>
                <a:stCxn id="60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589C174-40B6-6EB5-1FED-209B63F2BF98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237545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C04CB16-5F75-36B8-B8D3-44A5593C0A54}"/>
                  </a:ext>
                </a:extLst>
              </p:cNvPr>
              <p:cNvSpPr txBox="1"/>
              <p:nvPr/>
            </p:nvSpPr>
            <p:spPr>
              <a:xfrm>
                <a:off x="10306601" y="3958685"/>
                <a:ext cx="1486554" cy="356318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3951A64-C15C-38F1-CEAB-73C36D90147C}"/>
                  </a:ext>
                </a:extLst>
              </p:cNvPr>
              <p:cNvSpPr txBox="1"/>
              <p:nvPr/>
            </p:nvSpPr>
            <p:spPr>
              <a:xfrm>
                <a:off x="10306601" y="5532933"/>
                <a:ext cx="1486554" cy="356318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1ABEFFB-8BB7-791C-E044-F980443704CB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37545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43D9860-6618-4FEC-1A8C-0DB066EE0EF5}"/>
                  </a:ext>
                </a:extLst>
              </p:cNvPr>
              <p:cNvSpPr txBox="1"/>
              <p:nvPr/>
            </p:nvSpPr>
            <p:spPr>
              <a:xfrm>
                <a:off x="10306601" y="4726430"/>
                <a:ext cx="1486554" cy="356318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5C3B2B5-C213-F385-F232-9B2852EAD878}"/>
                  </a:ext>
                </a:extLst>
              </p:cNvPr>
              <p:cNvSpPr txBox="1"/>
              <p:nvPr/>
            </p:nvSpPr>
            <p:spPr>
              <a:xfrm>
                <a:off x="10306601" y="5063287"/>
                <a:ext cx="1486554" cy="237545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87" name="Connector: Elbow 86">
                <a:extLst>
                  <a:ext uri="{FF2B5EF4-FFF2-40B4-BE49-F238E27FC236}">
                    <a16:creationId xmlns:a16="http://schemas.microsoft.com/office/drawing/2014/main" id="{488FB1EB-5AEC-37DB-7EC1-779B8FCC576D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9831659" y="4629759"/>
                <a:ext cx="502439" cy="42546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ADCFCFAD-C404-F361-5B7B-7295D5F826B1}"/>
                  </a:ext>
                </a:extLst>
              </p:cNvPr>
              <p:cNvCxnSpPr>
                <a:cxnSpLocks/>
                <a:endCxn id="86" idx="1"/>
              </p:cNvCxnSpPr>
              <p:nvPr/>
            </p:nvCxnSpPr>
            <p:spPr>
              <a:xfrm>
                <a:off x="9831659" y="5055219"/>
                <a:ext cx="474942" cy="12684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0E7581C4-7C53-09A5-DE43-ED4046183F67}"/>
                  </a:ext>
                </a:extLst>
              </p:cNvPr>
              <p:cNvCxnSpPr/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28DF1338-C084-885B-FAF9-F0694D03DBA4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 flipV="1">
                <a:off x="9845408" y="4136844"/>
                <a:ext cx="461193" cy="33243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18AD5302-EEF6-A283-655A-4BDA55655522}"/>
                  </a:ext>
                </a:extLst>
              </p:cNvPr>
              <p:cNvCxnSpPr/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2694939-80A2-DAFF-D4CF-5EB14A88C8B3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37545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6FBD0F7-C9C5-9AE9-FA80-FF403F512F5D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56318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94" name="Connector: Elbow 93">
                <a:extLst>
                  <a:ext uri="{FF2B5EF4-FFF2-40B4-BE49-F238E27FC236}">
                    <a16:creationId xmlns:a16="http://schemas.microsoft.com/office/drawing/2014/main" id="{7C5316D1-56BA-CF60-0B05-BBD05DAE193B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81B1B55B-1BA5-BBF4-1400-ED36F77F73CC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Connector: Elbow 95">
                <a:extLst>
                  <a:ext uri="{FF2B5EF4-FFF2-40B4-BE49-F238E27FC236}">
                    <a16:creationId xmlns:a16="http://schemas.microsoft.com/office/drawing/2014/main" id="{742D73DB-31D7-26A5-38BF-5E592CE67AC2}"/>
                  </a:ext>
                </a:extLst>
              </p:cNvPr>
              <p:cNvCxnSpPr>
                <a:endCxn id="83" idx="1"/>
              </p:cNvCxnSpPr>
              <p:nvPr/>
            </p:nvCxnSpPr>
            <p:spPr>
              <a:xfrm>
                <a:off x="9831659" y="5640657"/>
                <a:ext cx="474942" cy="7043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BDF3DCF-525F-3E59-4DB2-66672C5E10BE}"/>
                </a:ext>
              </a:extLst>
            </p:cNvPr>
            <p:cNvCxnSpPr>
              <a:endCxn id="92" idx="1"/>
            </p:cNvCxnSpPr>
            <p:nvPr/>
          </p:nvCxnSpPr>
          <p:spPr>
            <a:xfrm>
              <a:off x="6713635" y="2053817"/>
              <a:ext cx="392323" cy="1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69C6E225-E86E-51BF-8A9D-EC0FCC4C6729}"/>
                </a:ext>
              </a:extLst>
            </p:cNvPr>
            <p:cNvCxnSpPr>
              <a:endCxn id="92" idx="1"/>
            </p:cNvCxnSpPr>
            <p:nvPr/>
          </p:nvCxnSpPr>
          <p:spPr>
            <a:xfrm>
              <a:off x="6713635" y="1444172"/>
              <a:ext cx="392323" cy="61997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800F6294-D48D-0FDA-0C46-4B77B62096EB}"/>
                </a:ext>
              </a:extLst>
            </p:cNvPr>
            <p:cNvCxnSpPr>
              <a:endCxn id="92" idx="1"/>
            </p:cNvCxnSpPr>
            <p:nvPr/>
          </p:nvCxnSpPr>
          <p:spPr>
            <a:xfrm flipV="1">
              <a:off x="6713635" y="2064150"/>
              <a:ext cx="392323" cy="59931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29375</TotalTime>
  <Words>943</Words>
  <Application>Microsoft Office PowerPoint</Application>
  <PresentationFormat>Widescreen</PresentationFormat>
  <Paragraphs>616</Paragraphs>
  <Slides>59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211</cp:revision>
  <dcterms:created xsi:type="dcterms:W3CDTF">2025-03-18T16:01:18Z</dcterms:created>
  <dcterms:modified xsi:type="dcterms:W3CDTF">2025-06-11T21:22:50Z</dcterms:modified>
</cp:coreProperties>
</file>